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24D188-6038-45FF-B789-2575E6E5E96C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A176A46-B02D-4F9F-850D-6247243BE97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4D188-6038-45FF-B789-2575E6E5E96C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176A46-B02D-4F9F-850D-6247243BE9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24D188-6038-45FF-B789-2575E6E5E96C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A176A46-B02D-4F9F-850D-6247243BE9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4D188-6038-45FF-B789-2575E6E5E96C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176A46-B02D-4F9F-850D-6247243BE9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24D188-6038-45FF-B789-2575E6E5E96C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A176A46-B02D-4F9F-850D-6247243BE97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4D188-6038-45FF-B789-2575E6E5E96C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176A46-B02D-4F9F-850D-6247243BE9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4D188-6038-45FF-B789-2575E6E5E96C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176A46-B02D-4F9F-850D-6247243BE9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4D188-6038-45FF-B789-2575E6E5E96C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176A46-B02D-4F9F-850D-6247243BE9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24D188-6038-45FF-B789-2575E6E5E96C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176A46-B02D-4F9F-850D-6247243BE9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4D188-6038-45FF-B789-2575E6E5E96C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176A46-B02D-4F9F-850D-6247243BE9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4D188-6038-45FF-B789-2575E6E5E96C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176A46-B02D-4F9F-850D-6247243BE97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24D188-6038-45FF-B789-2575E6E5E96C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A176A46-B02D-4F9F-850D-6247243BE9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Information</a:t>
            </a:r>
            <a:br>
              <a:rPr lang="en-US" dirty="0" smtClean="0"/>
            </a:br>
            <a:r>
              <a:rPr lang="en-US" dirty="0" smtClean="0"/>
              <a:t>literacy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of</a:t>
            </a:r>
          </a:p>
          <a:p>
            <a:r>
              <a:rPr lang="en-US" dirty="0" smtClean="0"/>
              <a:t>Sandra Neel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72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Lindsay</a:t>
            </a:r>
          </a:p>
          <a:p>
            <a:r>
              <a:rPr lang="en-US" dirty="0" smtClean="0"/>
              <a:t>Patrick </a:t>
            </a:r>
          </a:p>
          <a:p>
            <a:r>
              <a:rPr lang="en-US" dirty="0" smtClean="0"/>
              <a:t>Me (Sandra Neel)</a:t>
            </a:r>
          </a:p>
        </p:txBody>
      </p:sp>
    </p:spTree>
    <p:extLst>
      <p:ext uri="{BB962C8B-B14F-4D97-AF65-F5344CB8AC3E}">
        <p14:creationId xmlns:p14="http://schemas.microsoft.com/office/powerpoint/2010/main" val="4240532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Lindsay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Going to college next fall</a:t>
            </a:r>
          </a:p>
          <a:p>
            <a:pPr lvl="1"/>
            <a:r>
              <a:rPr lang="en-US" dirty="0" smtClean="0"/>
              <a:t>This breaks my heart</a:t>
            </a:r>
          </a:p>
          <a:p>
            <a:pPr lvl="1"/>
            <a:r>
              <a:rPr lang="en-US" dirty="0" smtClean="0"/>
              <a:t>But, she finally wants to spend some time with me.</a:t>
            </a:r>
          </a:p>
          <a:p>
            <a:r>
              <a:rPr lang="en-US" dirty="0" smtClean="0"/>
              <a:t>Works at Market Basket</a:t>
            </a:r>
          </a:p>
          <a:p>
            <a:r>
              <a:rPr lang="en-US" dirty="0" smtClean="0"/>
              <a:t>Babysits for my friend Sarah</a:t>
            </a:r>
          </a:p>
          <a:p>
            <a:r>
              <a:rPr lang="en-US" dirty="0" smtClean="0"/>
              <a:t>Is smart, beautiful and talented</a:t>
            </a:r>
          </a:p>
          <a:p>
            <a:r>
              <a:rPr lang="en-US" dirty="0" smtClean="0"/>
              <a:t>I will miss her next year.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03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Patrick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a junior in high school</a:t>
            </a:r>
          </a:p>
          <a:p>
            <a:r>
              <a:rPr lang="en-US" dirty="0" smtClean="0"/>
              <a:t>Loves</a:t>
            </a:r>
          </a:p>
          <a:p>
            <a:pPr lvl="1"/>
            <a:r>
              <a:rPr lang="en-US" dirty="0" smtClean="0"/>
              <a:t>Baseball</a:t>
            </a:r>
          </a:p>
          <a:p>
            <a:pPr lvl="1"/>
            <a:r>
              <a:rPr lang="en-US" dirty="0" smtClean="0"/>
              <a:t>Ultimate </a:t>
            </a:r>
            <a:r>
              <a:rPr lang="en-US" dirty="0" err="1" smtClean="0"/>
              <a:t>frisbee</a:t>
            </a:r>
            <a:endParaRPr lang="en-US" dirty="0" smtClean="0"/>
          </a:p>
          <a:p>
            <a:pPr lvl="1"/>
            <a:r>
              <a:rPr lang="en-US" dirty="0" smtClean="0"/>
              <a:t>His friends</a:t>
            </a:r>
          </a:p>
          <a:p>
            <a:r>
              <a:rPr lang="en-US" dirty="0" smtClean="0"/>
              <a:t>We moved when he was a freshman, which makes me fell guilty.  But, I think it was right for my family.</a:t>
            </a:r>
          </a:p>
          <a:p>
            <a:r>
              <a:rPr lang="en-US" dirty="0" smtClean="0"/>
              <a:t>Patrick is getting tall.  He is strong and smart.  I am proud of him.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769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Sandra </a:t>
            </a:r>
            <a:r>
              <a:rPr lang="en-US" dirty="0" err="1" smtClean="0"/>
              <a:t>neel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Going back to school at 44 is the one of the hardest things I have ever done.</a:t>
            </a:r>
          </a:p>
          <a:p>
            <a:r>
              <a:rPr lang="en-US" dirty="0" smtClean="0"/>
              <a:t>I currently work as a Preschool Paraprofessional.</a:t>
            </a:r>
          </a:p>
          <a:p>
            <a:r>
              <a:rPr lang="en-US" dirty="0" smtClean="0"/>
              <a:t>I am looking to become a full-time teacher</a:t>
            </a:r>
          </a:p>
          <a:p>
            <a:r>
              <a:rPr lang="en-US" dirty="0" smtClean="0"/>
              <a:t>I love my family</a:t>
            </a:r>
          </a:p>
          <a:p>
            <a:r>
              <a:rPr lang="en-US" dirty="0" smtClean="0"/>
              <a:t>I love working with children.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359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Addendum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am terrified to take this class.  </a:t>
            </a:r>
          </a:p>
          <a:p>
            <a:r>
              <a:rPr lang="en-US" dirty="0" smtClean="0"/>
              <a:t>I am uncomfortable with computers</a:t>
            </a:r>
          </a:p>
          <a:p>
            <a:r>
              <a:rPr lang="en-US" dirty="0" smtClean="0"/>
              <a:t>It is difficult to ask for help when it feels like everyone else knows what they are doing.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9793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</TotalTime>
  <Words>192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Opulent</vt:lpstr>
      <vt:lpstr>Information literacy</vt:lpstr>
      <vt:lpstr>My Family</vt:lpstr>
      <vt:lpstr>Lindsay</vt:lpstr>
      <vt:lpstr>Patrick</vt:lpstr>
      <vt:lpstr>Sandra neel</vt:lpstr>
      <vt:lpstr>Addendum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literacy</dc:title>
  <dc:creator>Sarah Calla</dc:creator>
  <cp:lastModifiedBy>Sarah Calla</cp:lastModifiedBy>
  <cp:revision>1</cp:revision>
  <dcterms:created xsi:type="dcterms:W3CDTF">2011-07-13T00:06:10Z</dcterms:created>
  <dcterms:modified xsi:type="dcterms:W3CDTF">2011-07-13T00:12:21Z</dcterms:modified>
</cp:coreProperties>
</file>